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48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20CDF-3924-462B-9328-9F7A10FC4695}">
      <dsp:nvSpPr>
        <dsp:cNvPr id="0" name=""/>
        <dsp:cNvSpPr/>
      </dsp:nvSpPr>
      <dsp:spPr>
        <a:xfrm>
          <a:off x="-5201808" y="-796759"/>
          <a:ext cx="6194449" cy="6194449"/>
        </a:xfrm>
        <a:prstGeom prst="blockArc">
          <a:avLst>
            <a:gd name="adj1" fmla="val 18900000"/>
            <a:gd name="adj2" fmla="val 2700000"/>
            <a:gd name="adj3" fmla="val 34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CAE8B-A1B2-45D3-95D5-A01A066861DD}">
      <dsp:nvSpPr>
        <dsp:cNvPr id="0" name=""/>
        <dsp:cNvSpPr/>
      </dsp:nvSpPr>
      <dsp:spPr>
        <a:xfrm>
          <a:off x="519731" y="353719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일성건어물</a:t>
          </a:r>
          <a:r>
            <a:rPr lang="ko-KR" altLang="en-US" sz="2700" kern="1200" dirty="0" smtClean="0"/>
            <a:t> 개업</a:t>
          </a:r>
          <a:endParaRPr lang="ko-KR" altLang="en-US" sz="2700" kern="1200" dirty="0"/>
        </a:p>
      </dsp:txBody>
      <dsp:txXfrm>
        <a:off x="519731" y="353719"/>
        <a:ext cx="7127586" cy="707807"/>
      </dsp:txXfrm>
    </dsp:sp>
    <dsp:sp modelId="{1511A0CE-123E-44AB-9038-B7A0CC83507D}">
      <dsp:nvSpPr>
        <dsp:cNvPr id="0" name=""/>
        <dsp:cNvSpPr/>
      </dsp:nvSpPr>
      <dsp:spPr>
        <a:xfrm>
          <a:off x="77351" y="265243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8F36681-418E-4568-99AF-E98E3A6EF33E}">
      <dsp:nvSpPr>
        <dsp:cNvPr id="0" name=""/>
        <dsp:cNvSpPr/>
      </dsp:nvSpPr>
      <dsp:spPr>
        <a:xfrm>
          <a:off x="925533" y="1415614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7</a:t>
          </a:r>
          <a:r>
            <a:rPr lang="ko-KR" altLang="en-US" sz="2700" kern="1200" dirty="0" smtClean="0"/>
            <a:t>월 인터넷 쇼핑몰 시작</a:t>
          </a:r>
          <a:endParaRPr lang="ko-KR" altLang="en-US" sz="2700" kern="1200" dirty="0"/>
        </a:p>
      </dsp:txBody>
      <dsp:txXfrm>
        <a:off x="925533" y="1415614"/>
        <a:ext cx="6721784" cy="707807"/>
      </dsp:txXfrm>
    </dsp:sp>
    <dsp:sp modelId="{23D05531-1C9D-462A-99CD-3D57C34D55F3}">
      <dsp:nvSpPr>
        <dsp:cNvPr id="0" name=""/>
        <dsp:cNvSpPr/>
      </dsp:nvSpPr>
      <dsp:spPr>
        <a:xfrm>
          <a:off x="483153" y="1327138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0E80180-F68A-42AB-8273-BBB3D1317F4E}">
      <dsp:nvSpPr>
        <dsp:cNvPr id="0" name=""/>
        <dsp:cNvSpPr/>
      </dsp:nvSpPr>
      <dsp:spPr>
        <a:xfrm>
          <a:off x="925533" y="2477508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상점과 인터넷 쇼핑몰 분업</a:t>
          </a:r>
          <a:endParaRPr lang="ko-KR" altLang="en-US" sz="2700" kern="1200" dirty="0"/>
        </a:p>
      </dsp:txBody>
      <dsp:txXfrm>
        <a:off x="925533" y="2477508"/>
        <a:ext cx="6721784" cy="707807"/>
      </dsp:txXfrm>
    </dsp:sp>
    <dsp:sp modelId="{CCA5292D-A51F-4A1C-B495-34226122E2E0}">
      <dsp:nvSpPr>
        <dsp:cNvPr id="0" name=""/>
        <dsp:cNvSpPr/>
      </dsp:nvSpPr>
      <dsp:spPr>
        <a:xfrm>
          <a:off x="483153" y="2389032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9B2115F-3D36-4510-A0E1-B83F53F6F819}">
      <dsp:nvSpPr>
        <dsp:cNvPr id="0" name=""/>
        <dsp:cNvSpPr/>
      </dsp:nvSpPr>
      <dsp:spPr>
        <a:xfrm>
          <a:off x="519731" y="3539403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6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네어버스토어팜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쿠팡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위메프</a:t>
          </a:r>
          <a:r>
            <a:rPr lang="ko-KR" altLang="en-US" sz="2700" kern="1200" dirty="0" smtClean="0"/>
            <a:t> 입점</a:t>
          </a:r>
          <a:endParaRPr lang="ko-KR" altLang="en-US" sz="2700" kern="1200" dirty="0"/>
        </a:p>
      </dsp:txBody>
      <dsp:txXfrm>
        <a:off x="519731" y="3539403"/>
        <a:ext cx="7127586" cy="707807"/>
      </dsp:txXfrm>
    </dsp:sp>
    <dsp:sp modelId="{87A8ECE4-9ADB-42EB-AE80-3876B208630D}">
      <dsp:nvSpPr>
        <dsp:cNvPr id="0" name=""/>
        <dsp:cNvSpPr/>
      </dsp:nvSpPr>
      <dsp:spPr>
        <a:xfrm>
          <a:off x="77351" y="3450927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373365" y="614597"/>
            <a:ext cx="1604028" cy="1593938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92702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985707" y="2541184"/>
            <a:ext cx="2379343" cy="42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5240855" y="614597"/>
            <a:ext cx="1604028" cy="1593938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79451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43746" y="2541184"/>
            <a:ext cx="1928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24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108345" y="614597"/>
            <a:ext cx="1604028" cy="1593938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766200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20687" y="2541184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현황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86</Words>
  <Application>Microsoft Office PowerPoint</Application>
  <PresentationFormat>와이드스크린</PresentationFormat>
  <Paragraphs>35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HY헤드라인M</vt:lpstr>
      <vt:lpstr>KBIZ한마음고딕 B</vt:lpstr>
      <vt:lpstr>맑은 고딕</vt:lpstr>
      <vt:lpstr>Arial</vt:lpstr>
      <vt:lpstr>Arial Rounded MT Bold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USER</cp:lastModifiedBy>
  <cp:revision>42</cp:revision>
  <dcterms:created xsi:type="dcterms:W3CDTF">2020-11-04T05:14:59Z</dcterms:created>
  <dcterms:modified xsi:type="dcterms:W3CDTF">2020-11-28T13:57:24Z</dcterms:modified>
</cp:coreProperties>
</file>

<file path=docProps/thumbnail.jpeg>
</file>